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5" r:id="rId18"/>
    <p:sldId id="272" r:id="rId19"/>
    <p:sldId id="273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advClick="0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C767307-FC85-47F9-98A9-9120969BB223}" type="datetimeFigureOut">
              <a:rPr lang="hr-HR" smtClean="0"/>
              <a:t>17.5.2015.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488B234-C1EC-48A5-9703-7A6FBD495C59}" type="slidenum">
              <a:rPr lang="hr-HR" smtClean="0"/>
              <a:t>‹#›</a:t>
            </a:fld>
            <a:endParaRPr lang="hr-H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advClick="0" advTm="10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PUTOVANJE U ČEŠKU</a:t>
            </a:r>
            <a:endParaRPr lang="hr-HR" dirty="0"/>
          </a:p>
        </p:txBody>
      </p:sp>
    </p:spTree>
  </p:cSld>
  <p:clrMapOvr>
    <a:masterClrMapping/>
  </p:clrMapOvr>
  <p:transition advTm="39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rmAutofit/>
          </a:bodyPr>
          <a:lstStyle/>
          <a:p>
            <a:r>
              <a:rPr lang="hr-HR" sz="3200" dirty="0" smtClean="0"/>
              <a:t>U Trinicu, u OŠ Emil Zatopek osim nas gosti su bili i troje Engleza. </a:t>
            </a:r>
            <a:br>
              <a:rPr lang="hr-HR" sz="3200" dirty="0" smtClean="0"/>
            </a:br>
            <a:r>
              <a:rPr lang="hr-HR" sz="3200" dirty="0" smtClean="0"/>
              <a:t>Garth, Sue i Brian došli su sa svojim  medom, ali ja sam se više družila s Emilom iz Češke.</a:t>
            </a:r>
            <a:endParaRPr lang="hr-HR" sz="3200" dirty="0"/>
          </a:p>
        </p:txBody>
      </p:sp>
      <p:pic>
        <p:nvPicPr>
          <p:cNvPr id="9218" name="Picture 2" descr="C:\Users\LJiljana\Dropbox\Camera Uploads\2015-03-31 09.22.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998938" cy="44992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hr-HR" dirty="0" smtClean="0"/>
              <a:t>Juhica je bila fina.</a:t>
            </a:r>
            <a:endParaRPr lang="hr-HR" dirty="0"/>
          </a:p>
        </p:txBody>
      </p:sp>
      <p:pic>
        <p:nvPicPr>
          <p:cNvPr id="10243" name="Picture 3" descr="C:\Users\LJiljana\Dropbox\Camera Uploads\2015-03-31 11.29.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346454" cy="55098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hr-HR" dirty="0" smtClean="0"/>
              <a:t>Mali odmor u ravnateljičinoj sobi.</a:t>
            </a:r>
            <a:endParaRPr lang="hr-HR" dirty="0"/>
          </a:p>
        </p:txBody>
      </p:sp>
      <p:pic>
        <p:nvPicPr>
          <p:cNvPr id="11267" name="Picture 3" descr="C:\Users\LJiljana\Dropbox\Camera Uploads\2015-03-31 10.01.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889" y="1412776"/>
            <a:ext cx="8219567" cy="46235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Druženje s češkim učiteljima i zamjenikom  gradonačelnice.</a:t>
            </a:r>
            <a:endParaRPr lang="hr-HR" dirty="0"/>
          </a:p>
        </p:txBody>
      </p:sp>
      <p:pic>
        <p:nvPicPr>
          <p:cNvPr id="12290" name="Picture 2" descr="C:\Users\LJiljana\Dropbox\Camera Uploads\2015-03-31 13.01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48780"/>
            <a:ext cx="6949579" cy="5212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r>
              <a:rPr lang="hr-HR" dirty="0" smtClean="0"/>
              <a:t>U muzeju je bilo jako zanimljivo.</a:t>
            </a:r>
            <a:endParaRPr lang="hr-HR" dirty="0"/>
          </a:p>
        </p:txBody>
      </p:sp>
      <p:pic>
        <p:nvPicPr>
          <p:cNvPr id="13315" name="Picture 3" descr="C:\Users\LJiljana\Dropbox\Camera Uploads\2015-03-31 14.32.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576952" cy="4824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Jiljana\Dropbox\Camera Uploads\2015-03-31 13.39.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6096" cy="4077073"/>
          </a:xfrm>
          <a:prstGeom prst="rect">
            <a:avLst/>
          </a:prstGeom>
          <a:noFill/>
        </p:spPr>
      </p:pic>
      <p:pic>
        <p:nvPicPr>
          <p:cNvPr id="14339" name="Picture 3" descr="C:\Users\LJiljana\Dropbox\Camera Uploads\2015-03-31 13.59.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224" y="1418299"/>
            <a:ext cx="4079776" cy="54397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Ovo je sportska arena. Češka ima slavne hokejaše.</a:t>
            </a:r>
            <a:endParaRPr lang="hr-HR" dirty="0"/>
          </a:p>
        </p:txBody>
      </p:sp>
      <p:pic>
        <p:nvPicPr>
          <p:cNvPr id="15362" name="Picture 2" descr="C:\Users\LJiljana\Dropbox\Camera Uploads\2015-03-31 14.35.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897514" cy="51731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Jiljana\Dropbox\Camera Uploads\2015-03-31 15.46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052736"/>
            <a:ext cx="8820472" cy="49615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435280" cy="118836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Domaćini su nas odveli u zanimljivo  etno selo sa starim kućama i namještajem.</a:t>
            </a:r>
            <a:endParaRPr lang="hr-HR" dirty="0"/>
          </a:p>
        </p:txBody>
      </p:sp>
      <p:pic>
        <p:nvPicPr>
          <p:cNvPr id="16386" name="Picture 2" descr="C:\Users\LJiljana\Dropbox\Camera Uploads\2015-04-01 12.26.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847012" cy="51352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 fontScale="90000"/>
          </a:bodyPr>
          <a:lstStyle/>
          <a:p>
            <a:r>
              <a:rPr lang="hr-HR" sz="3600" dirty="0" smtClean="0"/>
              <a:t>Ravnateljica i učitelji iz Češke bili su gostoljubivi i prijateljski raspoloženi.</a:t>
            </a:r>
            <a:br>
              <a:rPr lang="hr-HR" sz="3600" dirty="0" smtClean="0"/>
            </a:br>
            <a:r>
              <a:rPr lang="hr-HR" sz="3600" dirty="0" smtClean="0"/>
              <a:t>Moj krevet u hotelu bio je jako udoban. Sanjala sam da će moje iduće putvanje biti u Španjolsku. </a:t>
            </a:r>
            <a:endParaRPr lang="hr-HR" sz="3600" dirty="0"/>
          </a:p>
        </p:txBody>
      </p:sp>
      <p:pic>
        <p:nvPicPr>
          <p:cNvPr id="18434" name="Picture 2" descr="C:\Users\LJiljana\Dropbox\Camera Uploads\2015-04-02 00.09.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6872"/>
            <a:ext cx="5797972" cy="434847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04256"/>
          </a:xfrm>
        </p:spPr>
        <p:txBody>
          <a:bodyPr>
            <a:normAutofit/>
          </a:bodyPr>
          <a:lstStyle/>
          <a:p>
            <a:r>
              <a:rPr lang="hr-HR" sz="2400" dirty="0" smtClean="0"/>
              <a:t>U Češku sam odlučila krenuti s Goranom, Tomom i Lili. Putovali smo preko Mađarske i Slovačke. </a:t>
            </a:r>
            <a:br>
              <a:rPr lang="hr-HR" sz="2400" dirty="0" smtClean="0"/>
            </a:br>
            <a:r>
              <a:rPr lang="hr-HR" sz="2400" dirty="0" smtClean="0"/>
              <a:t>Vi već odavno znate da je Prag glavni grad Češke, Bratilsava  glavni grad Slovačke, a Budimpešta  glavni  grad Mađarske.</a:t>
            </a:r>
            <a:br>
              <a:rPr lang="hr-HR" sz="2400" dirty="0" smtClean="0"/>
            </a:br>
            <a:r>
              <a:rPr lang="hr-HR" sz="2400" dirty="0" smtClean="0"/>
              <a:t>Sretna sam što i ja to sada  znam.</a:t>
            </a:r>
            <a:endParaRPr lang="hr-HR" sz="2400" dirty="0"/>
          </a:p>
        </p:txBody>
      </p:sp>
      <p:pic>
        <p:nvPicPr>
          <p:cNvPr id="1026" name="Picture 2" descr="C:\Users\LJiljana\Dropbox\Camera Uploads\2015-03-30 10.31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2564904"/>
            <a:ext cx="5688632" cy="38872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35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recepciji hotela</a:t>
            </a:r>
            <a:endParaRPr lang="hr-HR" dirty="0"/>
          </a:p>
        </p:txBody>
      </p:sp>
      <p:pic>
        <p:nvPicPr>
          <p:cNvPr id="2050" name="Picture 2" descr="C:\Users\LJiljana\Dropbox\Camera Uploads\2015-03-30 20.06.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639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predvorju škole</a:t>
            </a:r>
            <a:endParaRPr lang="hr-HR" dirty="0"/>
          </a:p>
        </p:txBody>
      </p:sp>
      <p:pic>
        <p:nvPicPr>
          <p:cNvPr id="3074" name="Picture 2" descr="C:\Users\LJiljana\Dropbox\Camera Uploads\2015-03-31 08.13.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32128" cy="48240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302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488"/>
            <a:ext cx="8229600" cy="1476400"/>
          </a:xfrm>
        </p:spPr>
        <p:txBody>
          <a:bodyPr>
            <a:noAutofit/>
          </a:bodyPr>
          <a:lstStyle/>
          <a:p>
            <a:r>
              <a:rPr lang="hr-HR" sz="3600" dirty="0" smtClean="0"/>
              <a:t>Jedno prijepodne na nastavi.</a:t>
            </a:r>
            <a:br>
              <a:rPr lang="hr-HR" sz="3600" dirty="0" smtClean="0"/>
            </a:br>
            <a:r>
              <a:rPr lang="hr-HR" sz="3600" dirty="0" smtClean="0"/>
              <a:t>Saznala sam nešto o povijesti Indijanaca.</a:t>
            </a:r>
            <a:br>
              <a:rPr lang="hr-HR" sz="3600" dirty="0" smtClean="0"/>
            </a:br>
            <a:r>
              <a:rPr lang="hr-HR" sz="3600" dirty="0" smtClean="0"/>
              <a:t>Gradivo prirode i društva ponovila sam u 3. razredu.</a:t>
            </a:r>
            <a:endParaRPr lang="hr-HR" sz="3600" dirty="0"/>
          </a:p>
        </p:txBody>
      </p:sp>
      <p:pic>
        <p:nvPicPr>
          <p:cNvPr id="4098" name="Picture 2" descr="C:\Users\LJiljana\Dropbox\Camera Uploads\2015-03-31 08.15.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564904"/>
            <a:ext cx="4104456" cy="3746925"/>
          </a:xfrm>
          <a:prstGeom prst="rect">
            <a:avLst/>
          </a:prstGeom>
          <a:noFill/>
        </p:spPr>
      </p:pic>
      <p:pic>
        <p:nvPicPr>
          <p:cNvPr id="4099" name="Picture 3" descr="C:\Users\LJiljana\Dropbox\Camera Uploads\2015-03-31 08.16.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6550" y="2566738"/>
            <a:ext cx="4881954" cy="37425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769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Jiljana\Dropbox\Camera Uploads\2015-03-31 08.21.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5145857" cy="3859393"/>
          </a:xfrm>
          <a:prstGeom prst="rect">
            <a:avLst/>
          </a:prstGeom>
          <a:noFill/>
        </p:spPr>
      </p:pic>
      <p:pic>
        <p:nvPicPr>
          <p:cNvPr id="5123" name="Picture 3" descr="C:\Users\LJiljana\Dropbox\Camera Uploads\2015-03-31 08.28.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04964"/>
            <a:ext cx="4788024" cy="35910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424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hr-HR" dirty="0" smtClean="0"/>
              <a:t>Tomo stavlja žig u bilježnicu.</a:t>
            </a:r>
            <a:endParaRPr lang="hr-HR" dirty="0"/>
          </a:p>
        </p:txBody>
      </p:sp>
      <p:pic>
        <p:nvPicPr>
          <p:cNvPr id="6146" name="Picture 2" descr="C:\Users\LJiljana\Dropbox\Camera Uploads\2015-03-31 08.24.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35196"/>
            <a:ext cx="4464496" cy="57228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334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hr-HR" dirty="0" smtClean="0"/>
              <a:t>Cure sa žigovima</a:t>
            </a:r>
            <a:endParaRPr lang="hr-HR" dirty="0"/>
          </a:p>
        </p:txBody>
      </p:sp>
      <p:pic>
        <p:nvPicPr>
          <p:cNvPr id="7170" name="Picture 2" descr="C:\Users\LJiljana\Dropbox\Camera Uploads\2015-03-31 08.52.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893396" cy="5170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176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hr-HR" dirty="0" smtClean="0"/>
              <a:t>U</a:t>
            </a:r>
            <a:r>
              <a:rPr lang="hr-HR" dirty="0" smtClean="0"/>
              <a:t>čionica engleskog jezika</a:t>
            </a:r>
            <a:endParaRPr lang="hr-HR" dirty="0"/>
          </a:p>
        </p:txBody>
      </p:sp>
      <p:pic>
        <p:nvPicPr>
          <p:cNvPr id="8194" name="Picture 2" descr="C:\Users\LJiljana\Dropbox\Camera Uploads\2015-03-31 08.59.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29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92</TotalTime>
  <Words>123</Words>
  <Application>Microsoft Office PowerPoint</Application>
  <PresentationFormat>On-screen Show (4:3)</PresentationFormat>
  <Paragraphs>16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Paper</vt:lpstr>
      <vt:lpstr>PUTOVANJE U ČEŠKU</vt:lpstr>
      <vt:lpstr>U Češku sam odlučila krenuti s Goranom, Tomom i Lili. Putovali smo preko Mađarske i Slovačke.  Vi već odavno znate da je Prag glavni grad Češke, Bratilsava  glavni grad Slovačke, a Budimpešta  glavni  grad Mađarske. Sretna sam što i ja to sada  znam.</vt:lpstr>
      <vt:lpstr>Na recepciji hotela</vt:lpstr>
      <vt:lpstr>U predvorju škole</vt:lpstr>
      <vt:lpstr>Jedno prijepodne na nastavi. Saznala sam nešto o povijesti Indijanaca. Gradivo prirode i društva ponovila sam u 3. razredu.</vt:lpstr>
      <vt:lpstr>Slide 6</vt:lpstr>
      <vt:lpstr>Tomo stavlja žig u bilježnicu.</vt:lpstr>
      <vt:lpstr>Cure sa žigovima</vt:lpstr>
      <vt:lpstr>Učionica engleskog jezika</vt:lpstr>
      <vt:lpstr>U Trinicu, u OŠ Emil Zatopek osim nas gosti su bili i troje Engleza.  Garth, Sue i Brian došli su sa svojim  medom, ali ja sam se više družila s Emilom iz Češke.</vt:lpstr>
      <vt:lpstr>Juhica je bila fina.</vt:lpstr>
      <vt:lpstr>Mali odmor u ravnateljičinoj sobi.</vt:lpstr>
      <vt:lpstr>Druženje s češkim učiteljima i zamjenikom  gradonačelnice.</vt:lpstr>
      <vt:lpstr>U muzeju je bilo jako zanimljivo.</vt:lpstr>
      <vt:lpstr>Slide 15</vt:lpstr>
      <vt:lpstr>Ovo je sportska arena. Češka ima slavne hokejaše.</vt:lpstr>
      <vt:lpstr>Slide 17</vt:lpstr>
      <vt:lpstr>Domaćini su nas odveli u zanimljivo  etno selo sa starim kućama i namještajem.</vt:lpstr>
      <vt:lpstr>Ravnateljica i učitelji iz Češke bili su gostoljubivi i prijateljski raspoloženi. Moj krevet u hotelu bio je jako udoban. Sanjala sam da će moje iduće putvanje biti u Španjolsku.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PUTOVANJE U ČEŠKU</dc:title>
  <dc:creator>LJiljana</dc:creator>
  <cp:lastModifiedBy>LJiljana</cp:lastModifiedBy>
  <cp:revision>11</cp:revision>
  <dcterms:created xsi:type="dcterms:W3CDTF">2015-05-17T18:41:01Z</dcterms:created>
  <dcterms:modified xsi:type="dcterms:W3CDTF">2015-05-17T20:13:48Z</dcterms:modified>
</cp:coreProperties>
</file>